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56" r:id="rId2"/>
    <p:sldId id="257" r:id="rId3"/>
    <p:sldId id="258" r:id="rId4"/>
    <p:sldId id="270" r:id="rId5"/>
    <p:sldId id="259" r:id="rId6"/>
    <p:sldId id="260" r:id="rId7"/>
    <p:sldId id="261" r:id="rId8"/>
    <p:sldId id="262" r:id="rId9"/>
    <p:sldId id="263" r:id="rId10"/>
    <p:sldId id="280" r:id="rId11"/>
    <p:sldId id="264" r:id="rId12"/>
    <p:sldId id="281" r:id="rId13"/>
    <p:sldId id="265" r:id="rId14"/>
    <p:sldId id="266" r:id="rId15"/>
    <p:sldId id="267" r:id="rId16"/>
    <p:sldId id="268" r:id="rId17"/>
    <p:sldId id="269" r:id="rId18"/>
    <p:sldId id="271" r:id="rId19"/>
    <p:sldId id="272" r:id="rId20"/>
    <p:sldId id="279" r:id="rId21"/>
    <p:sldId id="275" r:id="rId22"/>
    <p:sldId id="273" r:id="rId23"/>
    <p:sldId id="277" r:id="rId24"/>
    <p:sldId id="276" r:id="rId25"/>
    <p:sldId id="282" r:id="rId26"/>
    <p:sldId id="278" r:id="rId27"/>
    <p:sldId id="283" r:id="rId28"/>
    <p:sldId id="284" r:id="rId29"/>
    <p:sldId id="285" r:id="rId3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99" autoAdjust="0"/>
    <p:restoredTop sz="94660"/>
  </p:normalViewPr>
  <p:slideViewPr>
    <p:cSldViewPr snapToGrid="0">
      <p:cViewPr varScale="1">
        <p:scale>
          <a:sx n="85" d="100"/>
          <a:sy n="85" d="100"/>
        </p:scale>
        <p:origin x="58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068C34-F0A5-4452-9D9B-A8F43E32F3A0}" type="datetimeFigureOut">
              <a:rPr lang="zh-CN" altLang="en-US" smtClean="0"/>
              <a:t>2020/12/16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5212A0-CC9D-44F7-83E7-B4F961AC012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47920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594B54F-FA04-4837-9EDF-893EC2DAF5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C952240-3E96-42EC-8774-0937095013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D82BB86-F2CA-47F8-A0B9-EAA4411BE3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8DC77-F649-444E-B695-6F7CE3758B51}" type="datetimeFigureOut">
              <a:rPr lang="zh-CN" altLang="en-US" smtClean="0"/>
              <a:t>2020/12/16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48A863C-3B3B-483C-BB82-49D62AA676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0BA7810-3853-45EA-93DB-2B8CC820D4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3F1137-7D76-4233-A327-A7B3F362744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90000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9563A04-E2AD-49B2-8837-65DA8CA38F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8D84B67-8674-491A-964C-5F9FB6963F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8308AD3-2708-4BE4-AADF-8B107F97A1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8DC77-F649-444E-B695-6F7CE3758B51}" type="datetimeFigureOut">
              <a:rPr lang="zh-CN" altLang="en-US" smtClean="0"/>
              <a:t>2020/12/16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6BF2D21-2F1B-4446-B541-93B8FA02A5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E12207C-8E09-4C35-88B8-0840A087BB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3F1137-7D76-4233-A327-A7B3F362744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8699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A7383B86-DC85-4B08-A429-507CFC4369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2D404CF-ECCA-4C29-B435-29890FFC98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C7DED24-E1EB-45A3-97D1-F914D2D1C4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8DC77-F649-444E-B695-6F7CE3758B51}" type="datetimeFigureOut">
              <a:rPr lang="zh-CN" altLang="en-US" smtClean="0"/>
              <a:t>2020/12/16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01E5C51-D27B-4464-BA98-142702F756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58C5CBA-EBEA-4064-AB81-395F87DDE5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3F1137-7D76-4233-A327-A7B3F362744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85912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F08B5E-AEC0-40F1-A37F-761EC4C6EB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37E44DD-9054-45FD-979A-97B1C85727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08A5233-FFC4-4B6F-9F09-CA435064B3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8DC77-F649-444E-B695-6F7CE3758B51}" type="datetimeFigureOut">
              <a:rPr lang="zh-CN" altLang="en-US" smtClean="0"/>
              <a:t>2020/12/16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6CB8390-8BB6-4F47-851F-CCE9FC85B7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3F75439-3FD8-4309-87DE-F744FEC91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3F1137-7D76-4233-A327-A7B3F362744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65687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ADE8AC-4ED9-4355-8BF9-4B069B0E3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3668222-4DB6-4265-9C03-3AD7D44CC9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C423954-68BA-4F25-846C-892F0B87B9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8DC77-F649-444E-B695-6F7CE3758B51}" type="datetimeFigureOut">
              <a:rPr lang="zh-CN" altLang="en-US" smtClean="0"/>
              <a:t>2020/12/16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BAFF7F5-887D-4F6C-870C-A6A54904A7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CF27354-BA56-45B7-BE1B-1C1217E015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3F1137-7D76-4233-A327-A7B3F362744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85042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4E69939-8D42-43F6-B6AE-26C34D91F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F8A7CA0-C03A-4D35-B712-F71AE0C149C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83360B1-9524-4D06-B9B3-93C499C929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FD27A25-8730-4717-9660-0CAEEB8529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8DC77-F649-444E-B695-6F7CE3758B51}" type="datetimeFigureOut">
              <a:rPr lang="zh-CN" altLang="en-US" smtClean="0"/>
              <a:t>2020/12/16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6649EF5-2543-49ED-B0EC-8D67417E55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A7B9C02-B934-4AEA-9426-24B184D03A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3F1137-7D76-4233-A327-A7B3F362744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73331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054573-A98E-4863-91B9-71C6712404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F9B7215-A849-418C-ACF3-5DD12173B4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B26E7F9-9606-4C69-9E5A-E77FC2FE4E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9323AE3-7A82-406C-A2A0-B51BAE3A8BE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3E416E28-CEA9-4078-B152-00F69445E95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9B5259AA-BE1A-4D9E-A7E1-BB81BA7DD7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8DC77-F649-444E-B695-6F7CE3758B51}" type="datetimeFigureOut">
              <a:rPr lang="zh-CN" altLang="en-US" smtClean="0"/>
              <a:t>2020/12/16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011C6432-F06C-4F2F-BB38-34E15F439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ECB1BDC6-B6E2-4FE2-96D1-45A93B85E3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3F1137-7D76-4233-A327-A7B3F362744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66897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19A94D-6E48-469B-92FA-2F708B5E09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CF38ABD-6EB0-443A-BA7A-4F77259D2E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8DC77-F649-444E-B695-6F7CE3758B51}" type="datetimeFigureOut">
              <a:rPr lang="zh-CN" altLang="en-US" smtClean="0"/>
              <a:t>2020/12/16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2F2FEF2-171C-4AA4-9835-96039AC2C4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F516D8D-449B-40B1-9325-3BF0BEA0B2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3F1137-7D76-4233-A327-A7B3F362744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7086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F47FF007-496C-4CAA-85C0-C6B4C05563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8DC77-F649-444E-B695-6F7CE3758B51}" type="datetimeFigureOut">
              <a:rPr lang="zh-CN" altLang="en-US" smtClean="0"/>
              <a:t>2020/12/16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9927080-EDDB-4634-91DC-2F284A47E5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5A5D81F-055C-490B-AAA6-C9FC90D476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3F1137-7D76-4233-A327-A7B3F362744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11583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E02FF4-3CCF-4F1E-A4DF-097DD048C3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AF7704A-8DE0-483A-BD05-81BE4DB6FE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F4038FA-7432-4544-A417-F5C16DAB18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33A8D37-F84B-4CD9-A359-A4E8E3FF39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8DC77-F649-444E-B695-6F7CE3758B51}" type="datetimeFigureOut">
              <a:rPr lang="zh-CN" altLang="en-US" smtClean="0"/>
              <a:t>2020/12/16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C9EB65C-F318-466C-91A0-B0B43AA820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21CB9E3-6219-466E-8F06-D47B37ACCE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3F1137-7D76-4233-A327-A7B3F362744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02485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9C6479-1A13-4A40-9EA1-5EB03EACFA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6DA723DD-E63F-44FF-984C-F74E22DE549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841E7F8-B169-49E5-AC88-FEC480F8BF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C0901D9-2D94-410C-ACCD-A3518A38B1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8DC77-F649-444E-B695-6F7CE3758B51}" type="datetimeFigureOut">
              <a:rPr lang="zh-CN" altLang="en-US" smtClean="0"/>
              <a:t>2020/12/16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C4EF2E9-9DE7-4DFB-B298-5B64291B6E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76A9841-B970-40A6-BEE0-EABA12911B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3F1137-7D76-4233-A327-A7B3F362744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79146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DDDA84CC-0CEB-4A94-8A33-8917904C48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A742533-C5AD-4CF9-BF60-F37CA2D30A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97FDF67-012C-4D03-BC8F-1D94A83A53D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D8DC77-F649-444E-B695-6F7CE3758B51}" type="datetimeFigureOut">
              <a:rPr lang="zh-CN" altLang="en-US" smtClean="0"/>
              <a:t>2020/12/16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0A79676-DC49-4479-92E7-16D98145AE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8075C51-81BC-4D7C-88BB-F62F8B6E24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3F1137-7D76-4233-A327-A7B3F362744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23941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CACB9E-48AA-4644-9759-295A818CBA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71418"/>
            <a:ext cx="9144000" cy="2387600"/>
          </a:xfrm>
        </p:spPr>
        <p:txBody>
          <a:bodyPr/>
          <a:lstStyle/>
          <a:p>
            <a:r>
              <a:rPr lang="en-US" altLang="zh-CN" dirty="0"/>
              <a:t>Broadcasting Webservice for Smart TVs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D128FCF-60B4-4943-9D6C-67AE1BF74D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598982"/>
            <a:ext cx="9144000" cy="1655762"/>
          </a:xfrm>
        </p:spPr>
        <p:txBody>
          <a:bodyPr/>
          <a:lstStyle/>
          <a:p>
            <a:r>
              <a:rPr lang="en-US" altLang="zh-CN" dirty="0"/>
              <a:t>Lennard </a:t>
            </a:r>
            <a:r>
              <a:rPr lang="en-US" altLang="zh-CN" dirty="0" err="1"/>
              <a:t>Kittner</a:t>
            </a:r>
            <a:r>
              <a:rPr lang="en-US" altLang="zh-CN" dirty="0"/>
              <a:t>, Henry Boos, </a:t>
            </a:r>
          </a:p>
          <a:p>
            <a:r>
              <a:rPr lang="en-US" altLang="zh-CN" dirty="0"/>
              <a:t>Jiangang Huang, </a:t>
            </a:r>
            <a:r>
              <a:rPr lang="en-US" altLang="zh-CN" dirty="0" err="1"/>
              <a:t>Sicheng</a:t>
            </a:r>
            <a:r>
              <a:rPr lang="en-US" altLang="zh-CN" dirty="0"/>
              <a:t> Dong, </a:t>
            </a:r>
          </a:p>
          <a:p>
            <a:r>
              <a:rPr lang="en-US" altLang="zh-CN" dirty="0" err="1"/>
              <a:t>Jannik</a:t>
            </a:r>
            <a:r>
              <a:rPr lang="en-US" altLang="zh-CN" dirty="0"/>
              <a:t> </a:t>
            </a:r>
            <a:r>
              <a:rPr lang="en-US" altLang="zh-CN" dirty="0" err="1"/>
              <a:t>Wibker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FD8B062-6023-485C-A8FA-91AA17581D89}"/>
              </a:ext>
            </a:extLst>
          </p:cNvPr>
          <p:cNvSpPr txBox="1"/>
          <p:nvPr/>
        </p:nvSpPr>
        <p:spPr>
          <a:xfrm>
            <a:off x="2339788" y="840522"/>
            <a:ext cx="75124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i="1" dirty="0">
                <a:latin typeface="+mj-lt"/>
              </a:rPr>
              <a:t>Karlsruhe Institute of Technology</a:t>
            </a:r>
            <a:endParaRPr lang="zh-CN" altLang="en-US" sz="3200" i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399338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4807EBD-D393-4865-AA73-51F092275A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32042"/>
            <a:ext cx="10515600" cy="1325563"/>
          </a:xfrm>
        </p:spPr>
        <p:txBody>
          <a:bodyPr/>
          <a:lstStyle/>
          <a:p>
            <a:pPr algn="ctr"/>
            <a:r>
              <a:rPr lang="en-US" altLang="zh-CN" dirty="0"/>
              <a:t>Calendar widget</a:t>
            </a:r>
            <a:endParaRPr lang="zh-CN" altLang="en-US" dirty="0"/>
          </a:p>
        </p:txBody>
      </p:sp>
      <p:pic>
        <p:nvPicPr>
          <p:cNvPr id="5" name="内容占位符 4" descr="图形用户界面&#10;&#10;描述已自动生成">
            <a:extLst>
              <a:ext uri="{FF2B5EF4-FFF2-40B4-BE49-F238E27FC236}">
                <a16:creationId xmlns:a16="http://schemas.microsoft.com/office/drawing/2014/main" id="{7EC3854B-5409-4CF1-9BE1-6F061147DE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325" y="1339961"/>
            <a:ext cx="6431349" cy="5033945"/>
          </a:xfrm>
        </p:spPr>
      </p:pic>
    </p:spTree>
    <p:extLst>
      <p:ext uri="{BB962C8B-B14F-4D97-AF65-F5344CB8AC3E}">
        <p14:creationId xmlns:p14="http://schemas.microsoft.com/office/powerpoint/2010/main" val="8357679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449F0FD-6011-4A8E-9F80-4F1EA4C51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/>
              <a:t>Publication</a:t>
            </a:r>
            <a:endParaRPr lang="zh-CN" altLang="en-US" dirty="0"/>
          </a:p>
        </p:txBody>
      </p:sp>
      <p:pic>
        <p:nvPicPr>
          <p:cNvPr id="5" name="内容占位符 4" descr="文本&#10;&#10;描述已自动生成">
            <a:extLst>
              <a:ext uri="{FF2B5EF4-FFF2-40B4-BE49-F238E27FC236}">
                <a16:creationId xmlns:a16="http://schemas.microsoft.com/office/drawing/2014/main" id="{9CCCC55F-484B-479C-B26B-B9B6B367D6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3106" y="1690688"/>
            <a:ext cx="4625787" cy="4625787"/>
          </a:xfrm>
        </p:spPr>
      </p:pic>
    </p:spTree>
    <p:extLst>
      <p:ext uri="{BB962C8B-B14F-4D97-AF65-F5344CB8AC3E}">
        <p14:creationId xmlns:p14="http://schemas.microsoft.com/office/powerpoint/2010/main" val="16462027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526FE8B-15CB-4201-8846-E46529FDAC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32509"/>
            <a:ext cx="10515600" cy="1325563"/>
          </a:xfrm>
        </p:spPr>
        <p:txBody>
          <a:bodyPr/>
          <a:lstStyle/>
          <a:p>
            <a:pPr algn="ctr"/>
            <a:r>
              <a:rPr lang="en-US" altLang="zh-CN" dirty="0"/>
              <a:t>Announcements</a:t>
            </a:r>
            <a:endParaRPr lang="zh-CN" altLang="en-US" dirty="0"/>
          </a:p>
        </p:txBody>
      </p:sp>
      <p:pic>
        <p:nvPicPr>
          <p:cNvPr id="5" name="内容占位符 4" descr="图形用户界面, 应用程序, 电子邮件&#10;&#10;描述已自动生成">
            <a:extLst>
              <a:ext uri="{FF2B5EF4-FFF2-40B4-BE49-F238E27FC236}">
                <a16:creationId xmlns:a16="http://schemas.microsoft.com/office/drawing/2014/main" id="{ACB02FEA-4E91-4D27-84BD-9EA248F1CC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516" y="1458072"/>
            <a:ext cx="6248968" cy="4891192"/>
          </a:xfrm>
        </p:spPr>
      </p:pic>
    </p:spTree>
    <p:extLst>
      <p:ext uri="{BB962C8B-B14F-4D97-AF65-F5344CB8AC3E}">
        <p14:creationId xmlns:p14="http://schemas.microsoft.com/office/powerpoint/2010/main" val="12266241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C8B321-3047-4DFA-BEB8-117B321D40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/>
              <a:t>Announcements</a:t>
            </a:r>
            <a:endParaRPr lang="zh-CN" altLang="en-US" dirty="0"/>
          </a:p>
        </p:txBody>
      </p:sp>
      <p:pic>
        <p:nvPicPr>
          <p:cNvPr id="5" name="内容占位符 4" descr="图形用户界面, 应用程序, 电子邮件, 网站&#10;&#10;描述已自动生成">
            <a:extLst>
              <a:ext uri="{FF2B5EF4-FFF2-40B4-BE49-F238E27FC236}">
                <a16:creationId xmlns:a16="http://schemas.microsoft.com/office/drawing/2014/main" id="{0F521FA9-1772-4521-9665-51001D30E5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3809" y="1939781"/>
            <a:ext cx="7584381" cy="3415279"/>
          </a:xfrm>
        </p:spPr>
      </p:pic>
    </p:spTree>
    <p:extLst>
      <p:ext uri="{BB962C8B-B14F-4D97-AF65-F5344CB8AC3E}">
        <p14:creationId xmlns:p14="http://schemas.microsoft.com/office/powerpoint/2010/main" val="24389551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55EAF3-10B1-45EC-A17E-5EA4552970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/>
              <a:t>Clock widget</a:t>
            </a:r>
            <a:endParaRPr lang="zh-CN" altLang="en-US" dirty="0"/>
          </a:p>
        </p:txBody>
      </p:sp>
      <p:pic>
        <p:nvPicPr>
          <p:cNvPr id="5" name="内容占位符 4" descr="文本, 徽标&#10;&#10;描述已自动生成">
            <a:extLst>
              <a:ext uri="{FF2B5EF4-FFF2-40B4-BE49-F238E27FC236}">
                <a16:creationId xmlns:a16="http://schemas.microsoft.com/office/drawing/2014/main" id="{C37EBFD6-AC4A-4801-9255-7FBFCB4F80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8714" y="2063750"/>
            <a:ext cx="4945086" cy="2994025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8B82155-A7F8-4FF4-B2AD-689D1D25FD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1" y="2063750"/>
            <a:ext cx="4945086" cy="2994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4316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A3F2385-B00C-4752-96F4-F71FC2422E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09537"/>
            <a:ext cx="10515600" cy="1325563"/>
          </a:xfrm>
        </p:spPr>
        <p:txBody>
          <a:bodyPr/>
          <a:lstStyle/>
          <a:p>
            <a:pPr algn="ctr"/>
            <a:r>
              <a:rPr lang="en-US" altLang="zh-CN" dirty="0"/>
              <a:t>Error logging</a:t>
            </a:r>
            <a:endParaRPr lang="zh-CN" altLang="en-US" dirty="0"/>
          </a:p>
        </p:txBody>
      </p:sp>
      <p:pic>
        <p:nvPicPr>
          <p:cNvPr id="5" name="内容占位符 4" descr="图形用户界面, 文本, 应用程序&#10;&#10;描述已自动生成">
            <a:extLst>
              <a:ext uri="{FF2B5EF4-FFF2-40B4-BE49-F238E27FC236}">
                <a16:creationId xmlns:a16="http://schemas.microsoft.com/office/drawing/2014/main" id="{3E5E20E8-B0AB-4240-BEB5-CF9BA66029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6455" y="1168400"/>
            <a:ext cx="7019090" cy="5493982"/>
          </a:xfrm>
        </p:spPr>
      </p:pic>
    </p:spTree>
    <p:extLst>
      <p:ext uri="{BB962C8B-B14F-4D97-AF65-F5344CB8AC3E}">
        <p14:creationId xmlns:p14="http://schemas.microsoft.com/office/powerpoint/2010/main" val="29746501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69E297-C9A5-436E-A94A-5C2AE069EB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/>
              <a:t>Cafeteria widget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CBCEB19A-3AE6-437B-B721-BA0E576397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9428" y="1568450"/>
            <a:ext cx="4833144" cy="4833144"/>
          </a:xfrm>
        </p:spPr>
      </p:pic>
    </p:spTree>
    <p:extLst>
      <p:ext uri="{BB962C8B-B14F-4D97-AF65-F5344CB8AC3E}">
        <p14:creationId xmlns:p14="http://schemas.microsoft.com/office/powerpoint/2010/main" val="26198740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E43699-CDE9-437D-8BFB-12D142DFD7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en-US" altLang="zh-CN" dirty="0"/>
              <a:t>Optional Requirement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161E0B5-4642-4D4A-B077-8CA2C44436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3817"/>
            <a:ext cx="10515600" cy="5379711"/>
          </a:xfrm>
        </p:spPr>
        <p:txBody>
          <a:bodyPr>
            <a:normAutofit/>
          </a:bodyPr>
          <a:lstStyle/>
          <a:p>
            <a:r>
              <a:rPr lang="en-US" altLang="zh-CN" dirty="0"/>
              <a:t>Weather widget</a:t>
            </a:r>
          </a:p>
          <a:p>
            <a:r>
              <a:rPr lang="en-US" altLang="zh-CN" dirty="0"/>
              <a:t>Room usage widget</a:t>
            </a:r>
          </a:p>
          <a:p>
            <a:r>
              <a:rPr lang="en-US" altLang="zh-CN" dirty="0"/>
              <a:t>Tram / bus schedule widget</a:t>
            </a:r>
          </a:p>
          <a:p>
            <a:r>
              <a:rPr lang="en-US" altLang="zh-CN" dirty="0"/>
              <a:t>Printer queue widget</a:t>
            </a:r>
          </a:p>
          <a:p>
            <a:r>
              <a:rPr lang="en-US" altLang="zh-CN" dirty="0"/>
              <a:t>Display time of last update</a:t>
            </a:r>
          </a:p>
          <a:p>
            <a:r>
              <a:rPr lang="en-US" altLang="zh-CN" dirty="0" err="1"/>
              <a:t>Themeability</a:t>
            </a:r>
            <a:endParaRPr lang="en-US" altLang="zh-CN" dirty="0"/>
          </a:p>
          <a:p>
            <a:r>
              <a:rPr lang="en-US" altLang="zh-CN" dirty="0"/>
              <a:t>RSS feed widget</a:t>
            </a:r>
          </a:p>
          <a:p>
            <a:r>
              <a:rPr lang="en-US" altLang="zh-CN" dirty="0"/>
              <a:t>Image display widget</a:t>
            </a:r>
          </a:p>
          <a:p>
            <a:r>
              <a:rPr lang="en-US" altLang="zh-CN" dirty="0"/>
              <a:t>Server usage widget</a:t>
            </a:r>
          </a:p>
          <a:p>
            <a:r>
              <a:rPr lang="en-US" altLang="zh-CN" dirty="0"/>
              <a:t>Editing config files in the dashboard</a:t>
            </a:r>
          </a:p>
        </p:txBody>
      </p:sp>
    </p:spTree>
    <p:extLst>
      <p:ext uri="{BB962C8B-B14F-4D97-AF65-F5344CB8AC3E}">
        <p14:creationId xmlns:p14="http://schemas.microsoft.com/office/powerpoint/2010/main" val="8224734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3DF5536-9137-434B-97F9-9E595E807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/>
              <a:t>Weather widget</a:t>
            </a:r>
            <a:endParaRPr lang="zh-CN" altLang="en-US" dirty="0"/>
          </a:p>
        </p:txBody>
      </p:sp>
      <p:pic>
        <p:nvPicPr>
          <p:cNvPr id="5" name="图片 4" descr="图片包含 网站&#10;&#10;描述已自动生成">
            <a:extLst>
              <a:ext uri="{FF2B5EF4-FFF2-40B4-BE49-F238E27FC236}">
                <a16:creationId xmlns:a16="http://schemas.microsoft.com/office/drawing/2014/main" id="{A2C53AB9-26B4-45DA-AF61-5C97A2001D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0" y="1690688"/>
            <a:ext cx="4419600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763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CF94D47-F5F1-4859-BF4F-D6D7F3B11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/>
              <a:t>Room usage widget</a:t>
            </a:r>
            <a:endParaRPr lang="zh-CN" altLang="en-US" dirty="0"/>
          </a:p>
        </p:txBody>
      </p:sp>
      <p:pic>
        <p:nvPicPr>
          <p:cNvPr id="5" name="图片 4" descr="图形用户界面, 文本, 应用程序&#10;&#10;描述已自动生成">
            <a:extLst>
              <a:ext uri="{FF2B5EF4-FFF2-40B4-BE49-F238E27FC236}">
                <a16:creationId xmlns:a16="http://schemas.microsoft.com/office/drawing/2014/main" id="{A7BFDF60-CA93-4B23-8573-F92BE68B9A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1893" y="1744662"/>
            <a:ext cx="4748213" cy="4748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3716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1936DF8-CD27-4751-B607-76DA992D3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/>
              <a:t>Use Case Diagram</a:t>
            </a:r>
            <a:endParaRPr lang="zh-CN" altLang="en-US" dirty="0"/>
          </a:p>
        </p:txBody>
      </p:sp>
      <p:pic>
        <p:nvPicPr>
          <p:cNvPr id="5" name="内容占位符 4" descr="图示&#10;&#10;描述已自动生成">
            <a:extLst>
              <a:ext uri="{FF2B5EF4-FFF2-40B4-BE49-F238E27FC236}">
                <a16:creationId xmlns:a16="http://schemas.microsoft.com/office/drawing/2014/main" id="{4FB14498-5CA8-4A6E-A327-74E6C2EA48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0614" y="1696011"/>
            <a:ext cx="7930772" cy="4584606"/>
          </a:xfrm>
        </p:spPr>
      </p:pic>
    </p:spTree>
    <p:extLst>
      <p:ext uri="{BB962C8B-B14F-4D97-AF65-F5344CB8AC3E}">
        <p14:creationId xmlns:p14="http://schemas.microsoft.com/office/powerpoint/2010/main" val="37684172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B665F3-E08D-4DEE-91CA-B428734A1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2043"/>
            <a:ext cx="10515600" cy="1325563"/>
          </a:xfrm>
        </p:spPr>
        <p:txBody>
          <a:bodyPr/>
          <a:lstStyle/>
          <a:p>
            <a:pPr algn="ctr"/>
            <a:r>
              <a:rPr lang="en-US" altLang="zh-CN" sz="4400" dirty="0"/>
              <a:t>Printer queue widget</a:t>
            </a:r>
            <a:endParaRPr lang="zh-CN" altLang="en-US" dirty="0"/>
          </a:p>
        </p:txBody>
      </p:sp>
      <p:pic>
        <p:nvPicPr>
          <p:cNvPr id="5" name="内容占位符 4" descr="图形用户界面, 文本&#10;&#10;描述已自动生成">
            <a:extLst>
              <a:ext uri="{FF2B5EF4-FFF2-40B4-BE49-F238E27FC236}">
                <a16:creationId xmlns:a16="http://schemas.microsoft.com/office/drawing/2014/main" id="{DDCA391F-B503-4FCB-8075-26A4695537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0463" y="1457606"/>
            <a:ext cx="4751074" cy="4751074"/>
          </a:xfrm>
        </p:spPr>
      </p:pic>
    </p:spTree>
    <p:extLst>
      <p:ext uri="{BB962C8B-B14F-4D97-AF65-F5344CB8AC3E}">
        <p14:creationId xmlns:p14="http://schemas.microsoft.com/office/powerpoint/2010/main" val="4080230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F27D57-C6F1-42D1-A8F1-AAFBA2843E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1033"/>
            <a:ext cx="10515600" cy="1325563"/>
          </a:xfrm>
        </p:spPr>
        <p:txBody>
          <a:bodyPr/>
          <a:lstStyle/>
          <a:p>
            <a:pPr algn="ctr"/>
            <a:r>
              <a:rPr lang="en-US" altLang="zh-CN" dirty="0"/>
              <a:t>Tram / bus schedule widget</a:t>
            </a:r>
            <a:endParaRPr lang="zh-CN" altLang="en-US" dirty="0"/>
          </a:p>
        </p:txBody>
      </p:sp>
      <p:pic>
        <p:nvPicPr>
          <p:cNvPr id="5" name="图片 4" descr="图形用户界面, 应用程序&#10;&#10;描述已自动生成">
            <a:extLst>
              <a:ext uri="{FF2B5EF4-FFF2-40B4-BE49-F238E27FC236}">
                <a16:creationId xmlns:a16="http://schemas.microsoft.com/office/drawing/2014/main" id="{552BDB1C-C768-428C-AA17-8A8B7FC021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7419" y="1287276"/>
            <a:ext cx="5297162" cy="5297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3952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7DEE84D3-3875-4999-B469-EC280B290C94}"/>
              </a:ext>
            </a:extLst>
          </p:cNvPr>
          <p:cNvSpPr txBox="1"/>
          <p:nvPr/>
        </p:nvSpPr>
        <p:spPr>
          <a:xfrm>
            <a:off x="1519516" y="1013825"/>
            <a:ext cx="811305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/>
              <a:t>Display time of last update</a:t>
            </a:r>
          </a:p>
          <a:p>
            <a:endParaRPr lang="en-US" altLang="zh-CN" sz="3200" dirty="0"/>
          </a:p>
          <a:p>
            <a:endParaRPr lang="en-US" altLang="zh-CN" sz="3200" dirty="0"/>
          </a:p>
          <a:p>
            <a:r>
              <a:rPr lang="en-US" altLang="zh-CN" sz="3200" dirty="0" err="1"/>
              <a:t>Themeability</a:t>
            </a:r>
            <a:endParaRPr lang="en-US" altLang="zh-CN" sz="3200" dirty="0"/>
          </a:p>
        </p:txBody>
      </p:sp>
    </p:spTree>
    <p:extLst>
      <p:ext uri="{BB962C8B-B14F-4D97-AF65-F5344CB8AC3E}">
        <p14:creationId xmlns:p14="http://schemas.microsoft.com/office/powerpoint/2010/main" val="33540498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6315612-BE6A-4633-A867-2681BBAE5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sz="4400" dirty="0"/>
              <a:t>RSS feed</a:t>
            </a:r>
            <a:endParaRPr lang="zh-CN" altLang="en-US" dirty="0"/>
          </a:p>
        </p:txBody>
      </p:sp>
      <p:pic>
        <p:nvPicPr>
          <p:cNvPr id="5" name="图片 4" descr="文本&#10;&#10;描述已自动生成">
            <a:extLst>
              <a:ext uri="{FF2B5EF4-FFF2-40B4-BE49-F238E27FC236}">
                <a16:creationId xmlns:a16="http://schemas.microsoft.com/office/drawing/2014/main" id="{CCF72B34-D5FE-4D50-85E3-2976413867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7137" y="1690688"/>
            <a:ext cx="4637725" cy="463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9881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AE6979A-2B1D-469C-8C01-17016938C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/>
              <a:t>Image display widget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47AABD2-3E4D-4501-8E18-355466F645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7979" y="1690688"/>
            <a:ext cx="7276042" cy="4405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9204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BC2A438-E4F5-40E2-B6C8-BDA8FE049F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58937"/>
            <a:ext cx="10515600" cy="1325563"/>
          </a:xfrm>
        </p:spPr>
        <p:txBody>
          <a:bodyPr/>
          <a:lstStyle/>
          <a:p>
            <a:pPr algn="ctr"/>
            <a:r>
              <a:rPr lang="en-US" altLang="zh-CN" dirty="0"/>
              <a:t>Image display widget</a:t>
            </a:r>
            <a:endParaRPr lang="zh-CN" altLang="en-US" dirty="0"/>
          </a:p>
        </p:txBody>
      </p:sp>
      <p:pic>
        <p:nvPicPr>
          <p:cNvPr id="5" name="内容占位符 4" descr="图形用户界面&#10;&#10;描述已自动生成">
            <a:extLst>
              <a:ext uri="{FF2B5EF4-FFF2-40B4-BE49-F238E27FC236}">
                <a16:creationId xmlns:a16="http://schemas.microsoft.com/office/drawing/2014/main" id="{BFD4A101-9FC8-4740-8193-419697C294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5656" y="1484500"/>
            <a:ext cx="6320687" cy="4947328"/>
          </a:xfrm>
        </p:spPr>
      </p:pic>
    </p:spTree>
    <p:extLst>
      <p:ext uri="{BB962C8B-B14F-4D97-AF65-F5344CB8AC3E}">
        <p14:creationId xmlns:p14="http://schemas.microsoft.com/office/powerpoint/2010/main" val="11560735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5379B9F-7E41-46EC-A6BC-76F8120AE4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/>
              <a:t>Server usage widget</a:t>
            </a:r>
            <a:endParaRPr lang="zh-CN" altLang="en-US" dirty="0"/>
          </a:p>
        </p:txBody>
      </p:sp>
      <p:pic>
        <p:nvPicPr>
          <p:cNvPr id="5" name="图片 4" descr="图形用户界面&#10;&#10;描述已自动生成">
            <a:extLst>
              <a:ext uri="{FF2B5EF4-FFF2-40B4-BE49-F238E27FC236}">
                <a16:creationId xmlns:a16="http://schemas.microsoft.com/office/drawing/2014/main" id="{1A215285-98F3-4782-9D03-112BFE0E54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0911" y="1410685"/>
            <a:ext cx="8150178" cy="5005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8589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7D27B5-EBCB-4E2D-AF30-9C91776D9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5077"/>
            <a:ext cx="10515600" cy="1325563"/>
          </a:xfrm>
        </p:spPr>
        <p:txBody>
          <a:bodyPr/>
          <a:lstStyle/>
          <a:p>
            <a:pPr algn="ctr"/>
            <a:r>
              <a:rPr lang="en-US" altLang="zh-CN" dirty="0"/>
              <a:t>Editing config files</a:t>
            </a:r>
            <a:endParaRPr lang="zh-CN" altLang="en-US" dirty="0"/>
          </a:p>
        </p:txBody>
      </p:sp>
      <p:pic>
        <p:nvPicPr>
          <p:cNvPr id="5" name="内容占位符 4" descr="图形用户界面, 应用程序&#10;&#10;描述已自动生成">
            <a:extLst>
              <a:ext uri="{FF2B5EF4-FFF2-40B4-BE49-F238E27FC236}">
                <a16:creationId xmlns:a16="http://schemas.microsoft.com/office/drawing/2014/main" id="{4A0297AB-84AC-473E-B933-DD42C81005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6899" y="1482725"/>
            <a:ext cx="6618202" cy="5180198"/>
          </a:xfrm>
        </p:spPr>
      </p:pic>
    </p:spTree>
    <p:extLst>
      <p:ext uri="{BB962C8B-B14F-4D97-AF65-F5344CB8AC3E}">
        <p14:creationId xmlns:p14="http://schemas.microsoft.com/office/powerpoint/2010/main" val="3128634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29A8BD-D7F0-486D-A489-53C94B6C1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/>
              <a:t>Non-Functional Requirements 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F113CAB-78A7-420E-8E24-AA2DECE99F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en-US" altLang="zh-CN" dirty="0"/>
              <a:t>Extensibility</a:t>
            </a:r>
          </a:p>
          <a:p>
            <a:endParaRPr lang="en-US" altLang="zh-CN" dirty="0"/>
          </a:p>
          <a:p>
            <a:r>
              <a:rPr lang="en-US" altLang="zh-CN" dirty="0"/>
              <a:t>Reliability</a:t>
            </a:r>
          </a:p>
          <a:p>
            <a:endParaRPr lang="en-US" altLang="zh-CN" dirty="0"/>
          </a:p>
          <a:p>
            <a:r>
              <a:rPr lang="en-US" altLang="zh-CN" dirty="0"/>
              <a:t>Security Requirements</a:t>
            </a:r>
          </a:p>
          <a:p>
            <a:endParaRPr lang="en-US" altLang="zh-CN" dirty="0"/>
          </a:p>
          <a:p>
            <a:r>
              <a:rPr lang="en-US" altLang="zh-CN" dirty="0"/>
              <a:t>Easy to set up and use</a:t>
            </a:r>
          </a:p>
          <a:p>
            <a:endParaRPr lang="en-US" altLang="zh-CN" dirty="0"/>
          </a:p>
          <a:p>
            <a:r>
              <a:rPr lang="en-US" altLang="zh-CN" dirty="0"/>
              <a:t>Privacy Requirements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414817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CA604D-97B8-4604-87BD-376C8FBA79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46237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zh-CN" sz="6000" b="1" dirty="0"/>
              <a:t>Thank you for your attention</a:t>
            </a:r>
            <a:endParaRPr lang="zh-CN" altLang="en-US" sz="6000" b="1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DAD2C38-7061-4546-AAAE-C41E7152B9CC}"/>
              </a:ext>
            </a:extLst>
          </p:cNvPr>
          <p:cNvSpPr txBox="1"/>
          <p:nvPr/>
        </p:nvSpPr>
        <p:spPr>
          <a:xfrm>
            <a:off x="4340551" y="3886201"/>
            <a:ext cx="35108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/>
              <a:t>Any questions left?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2033793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88512A-63C8-4CF8-BD0E-FA0C2082D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/>
              <a:t>General Concept</a:t>
            </a:r>
            <a:endParaRPr lang="zh-CN" altLang="en-US" dirty="0"/>
          </a:p>
        </p:txBody>
      </p:sp>
      <p:pic>
        <p:nvPicPr>
          <p:cNvPr id="5" name="内容占位符 4" descr="图示&#10;&#10;描述已自动生成">
            <a:extLst>
              <a:ext uri="{FF2B5EF4-FFF2-40B4-BE49-F238E27FC236}">
                <a16:creationId xmlns:a16="http://schemas.microsoft.com/office/drawing/2014/main" id="{E83F6302-051D-47D2-86EE-772826B527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5007" y="1311274"/>
            <a:ext cx="7821985" cy="5342736"/>
          </a:xfrm>
        </p:spPr>
      </p:pic>
    </p:spTree>
    <p:extLst>
      <p:ext uri="{BB962C8B-B14F-4D97-AF65-F5344CB8AC3E}">
        <p14:creationId xmlns:p14="http://schemas.microsoft.com/office/powerpoint/2010/main" val="17153629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F04676B-EFA6-491A-B082-0CBBFFC2B0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8259"/>
            <a:ext cx="10515600" cy="1325563"/>
          </a:xfrm>
        </p:spPr>
        <p:txBody>
          <a:bodyPr/>
          <a:lstStyle/>
          <a:p>
            <a:r>
              <a:rPr lang="en-US" altLang="zh-CN" dirty="0"/>
              <a:t>Mandatory Requirement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73521CF-BCD4-40AE-BF6F-238DA83B1B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27417"/>
            <a:ext cx="10515600" cy="5442324"/>
          </a:xfrm>
        </p:spPr>
        <p:txBody>
          <a:bodyPr>
            <a:normAutofit fontScale="92500" lnSpcReduction="10000"/>
          </a:bodyPr>
          <a:lstStyle/>
          <a:p>
            <a:r>
              <a:rPr lang="en-US" altLang="zh-CN" dirty="0"/>
              <a:t>Layout System</a:t>
            </a:r>
          </a:p>
          <a:p>
            <a:r>
              <a:rPr lang="en-US" altLang="zh-CN" sz="2800" dirty="0"/>
              <a:t>Plugin system</a:t>
            </a:r>
          </a:p>
          <a:p>
            <a:r>
              <a:rPr lang="en-US" altLang="zh-CN" sz="2800" dirty="0"/>
              <a:t>Internationalization system</a:t>
            </a:r>
          </a:p>
          <a:p>
            <a:r>
              <a:rPr lang="en-US" altLang="zh-CN" sz="2800" dirty="0"/>
              <a:t>Time-configurable widget display</a:t>
            </a:r>
          </a:p>
          <a:p>
            <a:r>
              <a:rPr lang="en-US" altLang="zh-CN" sz="2800" dirty="0"/>
              <a:t>Permission System</a:t>
            </a:r>
          </a:p>
          <a:p>
            <a:r>
              <a:rPr lang="en-US" altLang="zh-CN" dirty="0"/>
              <a:t>Dashboard for configuration and data entry</a:t>
            </a:r>
          </a:p>
          <a:p>
            <a:r>
              <a:rPr lang="en-US" altLang="zh-CN" dirty="0"/>
              <a:t>Calendar widget</a:t>
            </a:r>
          </a:p>
          <a:p>
            <a:r>
              <a:rPr lang="en-US" altLang="zh-CN" dirty="0"/>
              <a:t>Publication</a:t>
            </a:r>
          </a:p>
          <a:p>
            <a:r>
              <a:rPr lang="en-US" altLang="zh-CN" dirty="0"/>
              <a:t>Announcements</a:t>
            </a:r>
          </a:p>
          <a:p>
            <a:r>
              <a:rPr lang="en-US" altLang="zh-CN" dirty="0"/>
              <a:t>Clock widget</a:t>
            </a:r>
          </a:p>
          <a:p>
            <a:r>
              <a:rPr lang="en-US" altLang="zh-CN" dirty="0"/>
              <a:t>Error logging</a:t>
            </a:r>
          </a:p>
          <a:p>
            <a:r>
              <a:rPr lang="en-US" altLang="zh-CN" dirty="0"/>
              <a:t>Cafeteria widget</a:t>
            </a:r>
          </a:p>
          <a:p>
            <a:endParaRPr lang="zh-CN" altLang="en-US" sz="2800" dirty="0"/>
          </a:p>
          <a:p>
            <a:endParaRPr lang="zh-CN" altLang="en-US" sz="2800" dirty="0"/>
          </a:p>
          <a:p>
            <a:endParaRPr lang="zh-CN" altLang="en-US" sz="2800" dirty="0"/>
          </a:p>
          <a:p>
            <a:endParaRPr lang="zh-CN" altLang="en-US" sz="2800" dirty="0"/>
          </a:p>
          <a:p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056381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88313A-C84C-4A5B-A19B-332B99371F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00172"/>
            <a:ext cx="10515600" cy="1325563"/>
          </a:xfrm>
        </p:spPr>
        <p:txBody>
          <a:bodyPr/>
          <a:lstStyle/>
          <a:p>
            <a:pPr algn="ctr"/>
            <a:r>
              <a:rPr lang="en-US" altLang="zh-CN" dirty="0"/>
              <a:t>Layout System</a:t>
            </a:r>
            <a:endParaRPr lang="zh-CN" altLang="en-US" dirty="0"/>
          </a:p>
        </p:txBody>
      </p:sp>
      <p:pic>
        <p:nvPicPr>
          <p:cNvPr id="7" name="图片 6" descr="图形用户界面, 应用程序&#10;&#10;描述已自动生成">
            <a:extLst>
              <a:ext uri="{FF2B5EF4-FFF2-40B4-BE49-F238E27FC236}">
                <a16:creationId xmlns:a16="http://schemas.microsoft.com/office/drawing/2014/main" id="{143C6F0F-6A7E-4507-B2D7-1E64E4D7B7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3706" y="1425735"/>
            <a:ext cx="8024587" cy="4858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2458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2E8BE7-987C-4BC8-A226-2D7DCAB218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78180"/>
            <a:ext cx="10515600" cy="1325563"/>
          </a:xfrm>
        </p:spPr>
        <p:txBody>
          <a:bodyPr/>
          <a:lstStyle/>
          <a:p>
            <a:pPr algn="ctr"/>
            <a:r>
              <a:rPr lang="en-US" altLang="zh-CN" dirty="0"/>
              <a:t>Layout System</a:t>
            </a:r>
            <a:endParaRPr lang="zh-CN" altLang="en-US" dirty="0"/>
          </a:p>
        </p:txBody>
      </p:sp>
      <p:pic>
        <p:nvPicPr>
          <p:cNvPr id="4" name="内容占位符 4" descr="图形用户界面, 文本&#10;&#10;描述已自动生成">
            <a:extLst>
              <a:ext uri="{FF2B5EF4-FFF2-40B4-BE49-F238E27FC236}">
                <a16:creationId xmlns:a16="http://schemas.microsoft.com/office/drawing/2014/main" id="{263AE4C7-5519-4723-9EFF-C6DC805B28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2946" y="1403743"/>
            <a:ext cx="8046107" cy="4871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7134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94260E63-109C-49B8-9DB5-E9B59242AF7D}"/>
              </a:ext>
            </a:extLst>
          </p:cNvPr>
          <p:cNvSpPr txBox="1"/>
          <p:nvPr/>
        </p:nvSpPr>
        <p:spPr>
          <a:xfrm>
            <a:off x="1057835" y="999254"/>
            <a:ext cx="41865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/>
              <a:t>Plugin system</a:t>
            </a:r>
            <a:endParaRPr lang="zh-CN" altLang="en-US" sz="32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D95EE8E-E7B0-4D9B-B3C3-A13C33613724}"/>
              </a:ext>
            </a:extLst>
          </p:cNvPr>
          <p:cNvSpPr txBox="1"/>
          <p:nvPr/>
        </p:nvSpPr>
        <p:spPr>
          <a:xfrm>
            <a:off x="1057835" y="2346364"/>
            <a:ext cx="55491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/>
              <a:t>Internationalization system</a:t>
            </a:r>
            <a:endParaRPr lang="zh-CN" altLang="en-US" sz="32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022E5BE-9A89-4633-922F-2C75AD64CADF}"/>
              </a:ext>
            </a:extLst>
          </p:cNvPr>
          <p:cNvSpPr txBox="1"/>
          <p:nvPr/>
        </p:nvSpPr>
        <p:spPr>
          <a:xfrm>
            <a:off x="1057835" y="3778336"/>
            <a:ext cx="60885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/>
              <a:t>Time-configurable widget display</a:t>
            </a:r>
            <a:endParaRPr lang="zh-CN" altLang="en-US" sz="32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1D39BD7-26AE-4752-A0C5-8F543DC5A18F}"/>
              </a:ext>
            </a:extLst>
          </p:cNvPr>
          <p:cNvSpPr txBox="1"/>
          <p:nvPr/>
        </p:nvSpPr>
        <p:spPr>
          <a:xfrm>
            <a:off x="1057835" y="5210308"/>
            <a:ext cx="34531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/>
              <a:t>Permission System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7974838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143084-EE3E-4819-8889-4FACD9992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Dashboard for configuration and data entry</a:t>
            </a:r>
            <a:endParaRPr lang="zh-CN" altLang="en-US" dirty="0"/>
          </a:p>
        </p:txBody>
      </p:sp>
      <p:pic>
        <p:nvPicPr>
          <p:cNvPr id="5" name="图片 4" descr="图形用户界面, 应用程序&#10;&#10;描述已自动生成">
            <a:extLst>
              <a:ext uri="{FF2B5EF4-FFF2-40B4-BE49-F238E27FC236}">
                <a16:creationId xmlns:a16="http://schemas.microsoft.com/office/drawing/2014/main" id="{8D14CEC9-9E02-4B12-9412-8773469320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3265" y="1497291"/>
            <a:ext cx="4749118" cy="4849019"/>
          </a:xfrm>
          <a:prstGeom prst="rect">
            <a:avLst/>
          </a:prstGeom>
        </p:spPr>
      </p:pic>
      <p:pic>
        <p:nvPicPr>
          <p:cNvPr id="7" name="图片 6" descr="图形用户界面, 文本, 应用程序, 聊天或短信&#10;&#10;描述已自动生成">
            <a:extLst>
              <a:ext uri="{FF2B5EF4-FFF2-40B4-BE49-F238E27FC236}">
                <a16:creationId xmlns:a16="http://schemas.microsoft.com/office/drawing/2014/main" id="{AED93448-DC64-442D-9F0C-286AD87D55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617" y="1497291"/>
            <a:ext cx="5777392" cy="4849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7535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5168268-E06E-46CF-AEC1-7DB2466FA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/>
              <a:t>Calendar widget</a:t>
            </a:r>
            <a:endParaRPr lang="zh-CN" altLang="en-US" dirty="0"/>
          </a:p>
        </p:txBody>
      </p:sp>
      <p:pic>
        <p:nvPicPr>
          <p:cNvPr id="5" name="图片 4" descr="图形用户界面, 文本, 应用程序, 聊天或短信&#10;&#10;描述已自动生成">
            <a:extLst>
              <a:ext uri="{FF2B5EF4-FFF2-40B4-BE49-F238E27FC236}">
                <a16:creationId xmlns:a16="http://schemas.microsoft.com/office/drawing/2014/main" id="{8F138DB9-7271-44D0-BC6C-A4261E2C12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1256" y="1652274"/>
            <a:ext cx="7329488" cy="443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369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406</TotalTime>
  <Words>181</Words>
  <Application>Microsoft Office PowerPoint</Application>
  <PresentationFormat>宽屏</PresentationFormat>
  <Paragraphs>75</Paragraphs>
  <Slides>29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33" baseType="lpstr">
      <vt:lpstr>等线</vt:lpstr>
      <vt:lpstr>等线 Light</vt:lpstr>
      <vt:lpstr>Arial</vt:lpstr>
      <vt:lpstr>Office 主题​​</vt:lpstr>
      <vt:lpstr>Broadcasting Webservice for Smart TVs</vt:lpstr>
      <vt:lpstr>Use Case Diagram</vt:lpstr>
      <vt:lpstr>General Concept</vt:lpstr>
      <vt:lpstr>Mandatory Requirement</vt:lpstr>
      <vt:lpstr>Layout System</vt:lpstr>
      <vt:lpstr>Layout System</vt:lpstr>
      <vt:lpstr>PowerPoint 演示文稿</vt:lpstr>
      <vt:lpstr>Dashboard for configuration and data entry</vt:lpstr>
      <vt:lpstr>Calendar widget</vt:lpstr>
      <vt:lpstr>Calendar widget</vt:lpstr>
      <vt:lpstr>Publication</vt:lpstr>
      <vt:lpstr>Announcements</vt:lpstr>
      <vt:lpstr>Announcements</vt:lpstr>
      <vt:lpstr>Clock widget</vt:lpstr>
      <vt:lpstr>Error logging</vt:lpstr>
      <vt:lpstr>Cafeteria widget</vt:lpstr>
      <vt:lpstr>Optional Requirement</vt:lpstr>
      <vt:lpstr>Weather widget</vt:lpstr>
      <vt:lpstr>Room usage widget</vt:lpstr>
      <vt:lpstr>Printer queue widget</vt:lpstr>
      <vt:lpstr>Tram / bus schedule widget</vt:lpstr>
      <vt:lpstr>PowerPoint 演示文稿</vt:lpstr>
      <vt:lpstr>RSS feed</vt:lpstr>
      <vt:lpstr>Image display widget</vt:lpstr>
      <vt:lpstr>Image display widget</vt:lpstr>
      <vt:lpstr>Server usage widget</vt:lpstr>
      <vt:lpstr>Editing config files</vt:lpstr>
      <vt:lpstr>Non-Functional Requirements </vt:lpstr>
      <vt:lpstr>Thank you for your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Broadcasting Webservice for Smart TVs</dc:title>
  <dc:creator>柬钢 黄</dc:creator>
  <cp:lastModifiedBy>柬钢 黄</cp:lastModifiedBy>
  <cp:revision>15</cp:revision>
  <dcterms:created xsi:type="dcterms:W3CDTF">2020-12-14T21:36:03Z</dcterms:created>
  <dcterms:modified xsi:type="dcterms:W3CDTF">2020-12-16T14:46:04Z</dcterms:modified>
</cp:coreProperties>
</file>